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9" r:id="rId5"/>
    <p:sldId id="268" r:id="rId6"/>
    <p:sldId id="261" r:id="rId7"/>
    <p:sldId id="260" r:id="rId8"/>
    <p:sldId id="262" r:id="rId9"/>
    <p:sldId id="266" r:id="rId10"/>
    <p:sldId id="267" r:id="rId11"/>
    <p:sldId id="263" r:id="rId12"/>
    <p:sldId id="264" r:id="rId13"/>
    <p:sldId id="265" r:id="rId14"/>
    <p:sldId id="270" r:id="rId15"/>
    <p:sldId id="271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7190" autoAdjust="0"/>
    <p:restoredTop sz="94660"/>
  </p:normalViewPr>
  <p:slideViewPr>
    <p:cSldViewPr>
      <p:cViewPr varScale="1">
        <p:scale>
          <a:sx n="107" d="100"/>
          <a:sy n="107" d="100"/>
        </p:scale>
        <p:origin x="-8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6FDBC-3C37-4B95-B858-02CDFF24DE44}" type="datetimeFigureOut">
              <a:rPr lang="pl-PL" smtClean="0"/>
              <a:pPr/>
              <a:t>2018-02-15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10F98-BA1E-485B-9CF5-923A76BB1D9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214686"/>
            <a:ext cx="7772400" cy="3857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PROJEKT  EDUKACYJNY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Pt.: POLECAM  CI  KSIĄŻKĘ</a:t>
            </a:r>
            <a:endParaRPr lang="pl-PL" dirty="0"/>
          </a:p>
        </p:txBody>
      </p:sp>
      <p:pic>
        <p:nvPicPr>
          <p:cNvPr id="12290" name="Picture 2" descr="Znalezione obrazy dla zapytania narodowy program czytelnict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85176"/>
            <a:ext cx="2214578" cy="97225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85786" y="4572008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nagranie głosowe</a:t>
            </a:r>
          </a:p>
          <a:p>
            <a:pPr algn="ctr"/>
            <a:endParaRPr lang="pl-PL" b="1" dirty="0"/>
          </a:p>
          <a:p>
            <a:pPr algn="ctr"/>
            <a:r>
              <a:rPr lang="pl-PL" b="1" dirty="0" smtClean="0"/>
              <a:t>Federico  </a:t>
            </a:r>
            <a:r>
              <a:rPr lang="pl-PL" b="1" dirty="0" err="1" smtClean="0"/>
              <a:t>Moccia</a:t>
            </a:r>
            <a:r>
              <a:rPr lang="pl-PL" b="1" dirty="0" smtClean="0"/>
              <a:t>  – „Wybacz, ale będę ci mówiła skarbie” (fragment)</a:t>
            </a:r>
          </a:p>
          <a:p>
            <a:endParaRPr lang="pl-PL" b="1" dirty="0"/>
          </a:p>
          <a:p>
            <a:pPr algn="r"/>
            <a:r>
              <a:rPr lang="pl-PL" b="1" dirty="0" smtClean="0"/>
              <a:t>czyta:  Szuster  Jagoda   4 THT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343686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286380" y="2714620"/>
          <a:ext cx="2714644" cy="842965"/>
        </p:xfrm>
        <a:graphic>
          <a:graphicData uri="http://schemas.openxmlformats.org/presentationml/2006/ole">
            <p:oleObj spid="_x0000_s1026" name="Pakiet" r:id="rId4" imgW="1714680" imgH="485640" progId="Package">
              <p:embed/>
            </p:oleObj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69191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5500694" y="6072206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/>
              <a:t>Czekajło</a:t>
            </a:r>
            <a:r>
              <a:rPr lang="pl-PL" b="1" dirty="0" smtClean="0"/>
              <a:t>   Angelika  </a:t>
            </a:r>
            <a:r>
              <a:rPr lang="pl-PL" b="1" dirty="0"/>
              <a:t>3</a:t>
            </a:r>
            <a:r>
              <a:rPr lang="pl-PL" b="1" dirty="0" smtClean="0"/>
              <a:t> TE/TH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01056" cy="583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6357950" y="6286520"/>
            <a:ext cx="2214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uczennica   4 TL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28604"/>
            <a:ext cx="6758012" cy="564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5572132" y="6143644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/>
              <a:t>Nogajczyk</a:t>
            </a:r>
            <a:r>
              <a:rPr lang="pl-PL" b="1" dirty="0" smtClean="0"/>
              <a:t> Piotr   </a:t>
            </a:r>
            <a:r>
              <a:rPr lang="pl-PL" b="1" dirty="0"/>
              <a:t>3</a:t>
            </a:r>
            <a:r>
              <a:rPr lang="pl-PL" b="1" dirty="0" smtClean="0"/>
              <a:t> Z</a:t>
            </a:r>
            <a:r>
              <a:rPr lang="pl-PL" b="1" dirty="0"/>
              <a:t>a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71604" y="2643182"/>
            <a:ext cx="5500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Wszystkim uczestnikom projektu bardzo dziękujemy oraz życzymy dalszych sukcesów w rozwijaniu swoich talentów </a:t>
            </a:r>
            <a:r>
              <a:rPr lang="pl-PL" b="1" dirty="0" smtClean="0">
                <a:sym typeface="Wingdings" pitchFamily="2" charset="2"/>
              </a:rPr>
              <a:t>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1643042" y="5572140"/>
            <a:ext cx="7143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/>
              <a:t>Nauczyciele – bibliotekarze Zespołu Szkół: Małgorzata </a:t>
            </a:r>
            <a:r>
              <a:rPr lang="pl-PL" sz="1400" b="1" dirty="0" err="1" smtClean="0"/>
              <a:t>Podolecka</a:t>
            </a:r>
            <a:r>
              <a:rPr lang="pl-PL" sz="1400" b="1" dirty="0" smtClean="0"/>
              <a:t>, Mirosława Pawlicka- </a:t>
            </a:r>
            <a:r>
              <a:rPr lang="pl-PL" sz="1400" b="1" dirty="0" err="1" smtClean="0"/>
              <a:t>Pacyga</a:t>
            </a:r>
            <a:r>
              <a:rPr lang="pl-PL" sz="1400" b="1" dirty="0" smtClean="0"/>
              <a:t> </a:t>
            </a:r>
            <a:endParaRPr lang="pl-PL" sz="1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43174" y="4286256"/>
            <a:ext cx="3709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Góra</a:t>
            </a:r>
          </a:p>
          <a:p>
            <a:pPr algn="ctr"/>
            <a:r>
              <a:rPr lang="pl-PL" b="1" dirty="0" smtClean="0"/>
              <a:t>Rok szkolny 2016/2017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5918" y="714356"/>
            <a:ext cx="50006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algn="ctr"/>
            <a:r>
              <a:rPr lang="pl-PL" sz="3200" b="1" dirty="0" smtClean="0"/>
              <a:t>Podstawowym założeniem projektu jest rozwijanie kontaktu młodzieży </a:t>
            </a:r>
          </a:p>
          <a:p>
            <a:pPr algn="ctr"/>
            <a:r>
              <a:rPr lang="pl-PL" sz="3200" b="1" dirty="0" smtClean="0"/>
              <a:t>z książką w taki sposób, by był on dla nich przygodą , która rozwija wyobraźnię </a:t>
            </a:r>
          </a:p>
          <a:p>
            <a:pPr algn="ctr"/>
            <a:r>
              <a:rPr lang="pl-PL" sz="3200" b="1" dirty="0" smtClean="0"/>
              <a:t>i stanowi radość.</a:t>
            </a:r>
            <a:endParaRPr lang="pl-PL" sz="32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6000" y="1285860"/>
            <a:ext cx="4572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W ramach Narodowego Programu Rozwoju Czytelnictwa </a:t>
            </a:r>
          </a:p>
          <a:p>
            <a:pPr algn="ctr"/>
            <a:r>
              <a:rPr lang="pl-PL" sz="2000" b="1" dirty="0" smtClean="0"/>
              <a:t>w roku szkolnym 2016/2017 </a:t>
            </a:r>
          </a:p>
          <a:p>
            <a:pPr algn="ctr"/>
            <a:r>
              <a:rPr lang="pl-PL" sz="2000" b="1" dirty="0" smtClean="0"/>
              <a:t> zaproponowaliśmy naszym uczniom udział </a:t>
            </a:r>
          </a:p>
          <a:p>
            <a:pPr algn="ctr"/>
            <a:r>
              <a:rPr lang="pl-PL" sz="2000" b="1" dirty="0" smtClean="0"/>
              <a:t>w kolejnym przedsięwzięciu.</a:t>
            </a:r>
          </a:p>
          <a:p>
            <a:endParaRPr lang="pl-PL" sz="2000" b="1" dirty="0" smtClean="0"/>
          </a:p>
          <a:p>
            <a:pPr algn="ctr"/>
            <a:r>
              <a:rPr lang="pl-PL" sz="2000" b="1" dirty="0" smtClean="0"/>
              <a:t>Do wybranej i przeczytanej przez nich książki należało wykonać pracę plastyczną </a:t>
            </a:r>
          </a:p>
          <a:p>
            <a:pPr algn="ctr"/>
            <a:r>
              <a:rPr lang="pl-PL" sz="2000" b="1" dirty="0" smtClean="0"/>
              <a:t>lub  nagrać wybrany fragment tekstu.</a:t>
            </a:r>
          </a:p>
          <a:p>
            <a:pPr algn="ctr"/>
            <a:r>
              <a:rPr lang="pl-PL" sz="2000" b="1" dirty="0" smtClean="0"/>
              <a:t>Młodzież wykazała się dużą pomysłowością </a:t>
            </a:r>
          </a:p>
          <a:p>
            <a:pPr algn="ctr"/>
            <a:r>
              <a:rPr lang="pl-PL" sz="2000" b="1" dirty="0" smtClean="0"/>
              <a:t>i sporym talentem twórczym.</a:t>
            </a:r>
          </a:p>
          <a:p>
            <a:pPr algn="ctr"/>
            <a:endParaRPr lang="pl-PL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515246" cy="56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5357819" y="6000769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Turkowska  Paulina 1 TE/TO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00562" y="6000769"/>
            <a:ext cx="3714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uczennica  4 THT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57166"/>
            <a:ext cx="4103706" cy="547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7786742" cy="467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5072066" y="5857892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/>
              <a:t>Palczyńska</a:t>
            </a:r>
            <a:r>
              <a:rPr lang="pl-PL" b="1" dirty="0" smtClean="0"/>
              <a:t>  Magdalena 1 TE/TO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6000" y="1643050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/>
              <a:t>Wszystkie prace są pomysłowe, kolorowe, ciekawe, bardzo inspirujące oraz zachęcają do przeczytania wybranych przez uczniów książek.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858180" cy="532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6572264" y="6000768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uczennica   4 TE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00628" y="6000768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/>
              <a:t>Zdrzewielska</a:t>
            </a:r>
            <a:r>
              <a:rPr lang="pl-PL" b="1" dirty="0" smtClean="0"/>
              <a:t>  Patrycja   1 TE/ TO</a:t>
            </a:r>
            <a:endParaRPr lang="pl-P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500990" cy="500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184</Words>
  <Application>Microsoft Office PowerPoint</Application>
  <PresentationFormat>Pokaz na ekranie (4:3)</PresentationFormat>
  <Paragraphs>35</Paragraphs>
  <Slides>15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7" baseType="lpstr">
      <vt:lpstr>Motyw pakietu Office</vt:lpstr>
      <vt:lpstr>Pakiet</vt:lpstr>
      <vt:lpstr>PROJEKT  EDUKACYJNY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zs223</dc:creator>
  <cp:lastModifiedBy>zs223</cp:lastModifiedBy>
  <cp:revision>35</cp:revision>
  <dcterms:created xsi:type="dcterms:W3CDTF">2017-04-24T08:44:41Z</dcterms:created>
  <dcterms:modified xsi:type="dcterms:W3CDTF">2018-02-15T06:59:40Z</dcterms:modified>
</cp:coreProperties>
</file>