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7395-D8C5-4758-9DB3-CDD4852936C1}" type="datetimeFigureOut">
              <a:rPr lang="pl-PL" smtClean="0"/>
              <a:t>2020-11-08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1B12-FA30-45BB-B061-191B3D012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7096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67395-D8C5-4758-9DB3-CDD4852936C1}" type="datetimeFigureOut">
              <a:rPr lang="pl-PL" smtClean="0"/>
              <a:t>2020-11-08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31B12-FA30-45BB-B061-191B3D012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316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0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8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0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0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6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2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9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7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4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Niestandardowy</PresentationFormat>
  <Paragraphs>0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Użytkownik</dc:creator>
  <cp:lastModifiedBy>Użytkownik</cp:lastModifiedBy>
  <cp:revision>2</cp:revision>
  <dcterms:created xsi:type="dcterms:W3CDTF">2020-11-08T17:47:00Z</dcterms:created>
  <dcterms:modified xsi:type="dcterms:W3CDTF">2020-11-08T18:44:49Z</dcterms:modified>
</cp:coreProperties>
</file>